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187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 TAMES</cp:lastModifiedBy>
  <cp:revision>35</cp:revision>
  <dcterms:created xsi:type="dcterms:W3CDTF">2020-12-19T13:41:30Z</dcterms:created>
  <dcterms:modified xsi:type="dcterms:W3CDTF">2022-06-04T01:23:59Z</dcterms:modified>
</cp:coreProperties>
</file>